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28357513" cy="50399950"/>
  <p:notesSz cx="6858000" cy="9144000"/>
  <p:custDataLst>
    <p:tags r:id="rId3"/>
  </p:custDataLst>
  <p:defaultTextStyle>
    <a:defPPr>
      <a:defRPr lang="zh-CN"/>
    </a:defPPr>
    <a:lvl1pPr marL="0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1pPr>
    <a:lvl2pPr marL="1266825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2pPr>
    <a:lvl3pPr marL="2533650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3pPr>
    <a:lvl4pPr marL="3800475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4pPr>
    <a:lvl5pPr marL="5067300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5pPr>
    <a:lvl6pPr marL="6334125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6pPr>
    <a:lvl7pPr marL="7600950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7pPr>
    <a:lvl8pPr marL="8867775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8pPr>
    <a:lvl9pPr marL="10134600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5" userDrawn="1">
          <p15:clr>
            <a:srgbClr val="A4A3A4"/>
          </p15:clr>
        </p15:guide>
        <p15:guide id="2" pos="89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5" autoAdjust="0"/>
    <p:restoredTop sz="94660"/>
  </p:normalViewPr>
  <p:slideViewPr>
    <p:cSldViewPr showGuides="1">
      <p:cViewPr varScale="1">
        <p:scale>
          <a:sx n="15" d="100"/>
          <a:sy n="15" d="100"/>
        </p:scale>
        <p:origin x="3774" y="114"/>
      </p:cViewPr>
      <p:guideLst>
        <p:guide orient="horz" pos="15875"/>
        <p:guide pos="89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26828" y="15656674"/>
            <a:ext cx="24104005" cy="1080333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253649" y="28560000"/>
            <a:ext cx="19850356" cy="1288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0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0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03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0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00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807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6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410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7882" y="2018338"/>
            <a:ext cx="25521887" cy="8400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17882" y="11760005"/>
            <a:ext cx="25521887" cy="332616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6192419" y="5425004"/>
            <a:ext cx="5021666" cy="11568666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17571" y="5425004"/>
            <a:ext cx="14602220" cy="1156866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7882" y="2018338"/>
            <a:ext cx="25521887" cy="8400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7882" y="11760005"/>
            <a:ext cx="25521887" cy="332616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40059" y="32386673"/>
            <a:ext cx="24104005" cy="10010000"/>
          </a:xfrm>
          <a:prstGeom prst="rect">
            <a:avLst/>
          </a:prstGeom>
        </p:spPr>
        <p:txBody>
          <a:bodyPr anchor="t"/>
          <a:lstStyle>
            <a:lvl1pPr algn="l">
              <a:defRPr sz="1578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40059" y="21361675"/>
            <a:ext cx="24104005" cy="110249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820">
                <a:solidFill>
                  <a:schemeClr val="tx1">
                    <a:tint val="75000"/>
                  </a:schemeClr>
                </a:solidFill>
              </a:defRPr>
            </a:lvl1pPr>
            <a:lvl2pPr marL="1801495" indent="0">
              <a:buNone/>
              <a:defRPr sz="7110">
                <a:solidFill>
                  <a:schemeClr val="tx1">
                    <a:tint val="75000"/>
                  </a:schemeClr>
                </a:solidFill>
              </a:defRPr>
            </a:lvl2pPr>
            <a:lvl3pPr marL="3602355" indent="0">
              <a:buNone/>
              <a:defRPr sz="6255">
                <a:solidFill>
                  <a:schemeClr val="tx1">
                    <a:tint val="75000"/>
                  </a:schemeClr>
                </a:solidFill>
              </a:defRPr>
            </a:lvl3pPr>
            <a:lvl4pPr marL="5403850" indent="0">
              <a:buNone/>
              <a:defRPr sz="5545">
                <a:solidFill>
                  <a:schemeClr val="tx1">
                    <a:tint val="75000"/>
                  </a:schemeClr>
                </a:solidFill>
              </a:defRPr>
            </a:lvl4pPr>
            <a:lvl5pPr marL="7205345" indent="0">
              <a:buNone/>
              <a:defRPr sz="5545">
                <a:solidFill>
                  <a:schemeClr val="tx1">
                    <a:tint val="75000"/>
                  </a:schemeClr>
                </a:solidFill>
              </a:defRPr>
            </a:lvl5pPr>
            <a:lvl6pPr marL="9006205" indent="0">
              <a:buNone/>
              <a:defRPr sz="5545">
                <a:solidFill>
                  <a:schemeClr val="tx1">
                    <a:tint val="75000"/>
                  </a:schemeClr>
                </a:solidFill>
              </a:defRPr>
            </a:lvl6pPr>
            <a:lvl7pPr marL="10807700" indent="0">
              <a:buNone/>
              <a:defRPr sz="5545">
                <a:solidFill>
                  <a:schemeClr val="tx1">
                    <a:tint val="75000"/>
                  </a:schemeClr>
                </a:solidFill>
              </a:defRPr>
            </a:lvl7pPr>
            <a:lvl8pPr marL="12609195" indent="0">
              <a:buNone/>
              <a:defRPr sz="5545">
                <a:solidFill>
                  <a:schemeClr val="tx1">
                    <a:tint val="75000"/>
                  </a:schemeClr>
                </a:solidFill>
              </a:defRPr>
            </a:lvl8pPr>
            <a:lvl9pPr marL="14410055" indent="0">
              <a:buNone/>
              <a:defRPr sz="5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7882" y="2018338"/>
            <a:ext cx="25521887" cy="8400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17571" y="31640001"/>
            <a:ext cx="9811942" cy="89471671"/>
          </a:xfrm>
          <a:prstGeom prst="rect">
            <a:avLst/>
          </a:prstGeom>
        </p:spPr>
        <p:txBody>
          <a:bodyPr/>
          <a:lstStyle>
            <a:lvl1pPr>
              <a:defRPr sz="11090"/>
            </a:lvl1pPr>
            <a:lvl2pPr>
              <a:defRPr sz="9385"/>
            </a:lvl2pPr>
            <a:lvl3pPr>
              <a:defRPr sz="7820"/>
            </a:lvl3pPr>
            <a:lvl4pPr>
              <a:defRPr sz="7110"/>
            </a:lvl4pPr>
            <a:lvl5pPr>
              <a:defRPr sz="7110"/>
            </a:lvl5pPr>
            <a:lvl6pPr>
              <a:defRPr sz="7110"/>
            </a:lvl6pPr>
            <a:lvl7pPr>
              <a:defRPr sz="7110"/>
            </a:lvl7pPr>
            <a:lvl8pPr>
              <a:defRPr sz="7110"/>
            </a:lvl8pPr>
            <a:lvl9pPr>
              <a:defRPr sz="711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402140" y="31640001"/>
            <a:ext cx="9811947" cy="89471671"/>
          </a:xfrm>
          <a:prstGeom prst="rect">
            <a:avLst/>
          </a:prstGeom>
        </p:spPr>
        <p:txBody>
          <a:bodyPr/>
          <a:lstStyle>
            <a:lvl1pPr>
              <a:defRPr sz="11090"/>
            </a:lvl1pPr>
            <a:lvl2pPr>
              <a:defRPr sz="9385"/>
            </a:lvl2pPr>
            <a:lvl3pPr>
              <a:defRPr sz="7820"/>
            </a:lvl3pPr>
            <a:lvl4pPr>
              <a:defRPr sz="7110"/>
            </a:lvl4pPr>
            <a:lvl5pPr>
              <a:defRPr sz="7110"/>
            </a:lvl5pPr>
            <a:lvl6pPr>
              <a:defRPr sz="7110"/>
            </a:lvl6pPr>
            <a:lvl7pPr>
              <a:defRPr sz="7110"/>
            </a:lvl7pPr>
            <a:lvl8pPr>
              <a:defRPr sz="7110"/>
            </a:lvl8pPr>
            <a:lvl9pPr>
              <a:defRPr sz="711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7882" y="2018338"/>
            <a:ext cx="25521887" cy="840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17882" y="11281671"/>
            <a:ext cx="12529555" cy="47016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385" b="1"/>
            </a:lvl1pPr>
            <a:lvl2pPr marL="1801495" indent="0">
              <a:buNone/>
              <a:defRPr sz="7820" b="1"/>
            </a:lvl2pPr>
            <a:lvl3pPr marL="3602355" indent="0">
              <a:buNone/>
              <a:defRPr sz="7110" b="1"/>
            </a:lvl3pPr>
            <a:lvl4pPr marL="5403850" indent="0">
              <a:buNone/>
              <a:defRPr sz="6255" b="1"/>
            </a:lvl4pPr>
            <a:lvl5pPr marL="7205345" indent="0">
              <a:buNone/>
              <a:defRPr sz="6255" b="1"/>
            </a:lvl5pPr>
            <a:lvl6pPr marL="9006205" indent="0">
              <a:buNone/>
              <a:defRPr sz="6255" b="1"/>
            </a:lvl6pPr>
            <a:lvl7pPr marL="10807700" indent="0">
              <a:buNone/>
              <a:defRPr sz="6255" b="1"/>
            </a:lvl7pPr>
            <a:lvl8pPr marL="12609195" indent="0">
              <a:buNone/>
              <a:defRPr sz="6255" b="1"/>
            </a:lvl8pPr>
            <a:lvl9pPr marL="14410055" indent="0">
              <a:buNone/>
              <a:defRPr sz="625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7882" y="15983335"/>
            <a:ext cx="12529555" cy="29038337"/>
          </a:xfrm>
          <a:prstGeom prst="rect">
            <a:avLst/>
          </a:prstGeom>
        </p:spPr>
        <p:txBody>
          <a:bodyPr/>
          <a:lstStyle>
            <a:lvl1pPr>
              <a:defRPr sz="9385"/>
            </a:lvl1pPr>
            <a:lvl2pPr>
              <a:defRPr sz="7820"/>
            </a:lvl2pPr>
            <a:lvl3pPr>
              <a:defRPr sz="7110"/>
            </a:lvl3pPr>
            <a:lvl4pPr>
              <a:defRPr sz="6255"/>
            </a:lvl4pPr>
            <a:lvl5pPr>
              <a:defRPr sz="6255"/>
            </a:lvl5pPr>
            <a:lvl6pPr>
              <a:defRPr sz="6255"/>
            </a:lvl6pPr>
            <a:lvl7pPr>
              <a:defRPr sz="6255"/>
            </a:lvl7pPr>
            <a:lvl8pPr>
              <a:defRPr sz="6255"/>
            </a:lvl8pPr>
            <a:lvl9pPr>
              <a:defRPr sz="625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4405293" y="11281671"/>
            <a:ext cx="12534477" cy="47016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385" b="1"/>
            </a:lvl1pPr>
            <a:lvl2pPr marL="1801495" indent="0">
              <a:buNone/>
              <a:defRPr sz="7820" b="1"/>
            </a:lvl2pPr>
            <a:lvl3pPr marL="3602355" indent="0">
              <a:buNone/>
              <a:defRPr sz="7110" b="1"/>
            </a:lvl3pPr>
            <a:lvl4pPr marL="5403850" indent="0">
              <a:buNone/>
              <a:defRPr sz="6255" b="1"/>
            </a:lvl4pPr>
            <a:lvl5pPr marL="7205345" indent="0">
              <a:buNone/>
              <a:defRPr sz="6255" b="1"/>
            </a:lvl5pPr>
            <a:lvl6pPr marL="9006205" indent="0">
              <a:buNone/>
              <a:defRPr sz="6255" b="1"/>
            </a:lvl6pPr>
            <a:lvl7pPr marL="10807700" indent="0">
              <a:buNone/>
              <a:defRPr sz="6255" b="1"/>
            </a:lvl7pPr>
            <a:lvl8pPr marL="12609195" indent="0">
              <a:buNone/>
              <a:defRPr sz="6255" b="1"/>
            </a:lvl8pPr>
            <a:lvl9pPr marL="14410055" indent="0">
              <a:buNone/>
              <a:defRPr sz="625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4405293" y="15983335"/>
            <a:ext cx="12534477" cy="29038337"/>
          </a:xfrm>
          <a:prstGeom prst="rect">
            <a:avLst/>
          </a:prstGeom>
        </p:spPr>
        <p:txBody>
          <a:bodyPr/>
          <a:lstStyle>
            <a:lvl1pPr>
              <a:defRPr sz="9385"/>
            </a:lvl1pPr>
            <a:lvl2pPr>
              <a:defRPr sz="7820"/>
            </a:lvl2pPr>
            <a:lvl3pPr>
              <a:defRPr sz="7110"/>
            </a:lvl3pPr>
            <a:lvl4pPr>
              <a:defRPr sz="6255"/>
            </a:lvl4pPr>
            <a:lvl5pPr>
              <a:defRPr sz="6255"/>
            </a:lvl5pPr>
            <a:lvl6pPr>
              <a:defRPr sz="6255"/>
            </a:lvl6pPr>
            <a:lvl7pPr>
              <a:defRPr sz="6255"/>
            </a:lvl7pPr>
            <a:lvl8pPr>
              <a:defRPr sz="6255"/>
            </a:lvl8pPr>
            <a:lvl9pPr>
              <a:defRPr sz="625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7882" y="2018338"/>
            <a:ext cx="25521887" cy="8400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7887" y="2006667"/>
            <a:ext cx="9329470" cy="8539999"/>
          </a:xfrm>
          <a:prstGeom prst="rect">
            <a:avLst/>
          </a:prstGeom>
        </p:spPr>
        <p:txBody>
          <a:bodyPr anchor="b"/>
          <a:lstStyle>
            <a:lvl1pPr algn="l">
              <a:defRPr sz="782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87057" y="2006674"/>
            <a:ext cx="15852715" cy="43015002"/>
          </a:xfrm>
          <a:prstGeom prst="rect">
            <a:avLst/>
          </a:prstGeom>
        </p:spPr>
        <p:txBody>
          <a:bodyPr/>
          <a:lstStyle>
            <a:lvl1pPr>
              <a:defRPr sz="12655"/>
            </a:lvl1pPr>
            <a:lvl2pPr>
              <a:defRPr sz="11090"/>
            </a:lvl2pPr>
            <a:lvl3pPr>
              <a:defRPr sz="9385"/>
            </a:lvl3pPr>
            <a:lvl4pPr>
              <a:defRPr sz="7820"/>
            </a:lvl4pPr>
            <a:lvl5pPr>
              <a:defRPr sz="7820"/>
            </a:lvl5pPr>
            <a:lvl6pPr>
              <a:defRPr sz="7820"/>
            </a:lvl6pPr>
            <a:lvl7pPr>
              <a:defRPr sz="7820"/>
            </a:lvl7pPr>
            <a:lvl8pPr>
              <a:defRPr sz="7820"/>
            </a:lvl8pPr>
            <a:lvl9pPr>
              <a:defRPr sz="782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17887" y="10546672"/>
            <a:ext cx="9329470" cy="344750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545"/>
            </a:lvl1pPr>
            <a:lvl2pPr marL="1801495" indent="0">
              <a:buNone/>
              <a:defRPr sz="4690"/>
            </a:lvl2pPr>
            <a:lvl3pPr marL="3602355" indent="0">
              <a:buNone/>
              <a:defRPr sz="3980"/>
            </a:lvl3pPr>
            <a:lvl4pPr marL="5403850" indent="0">
              <a:buNone/>
              <a:defRPr sz="3555"/>
            </a:lvl4pPr>
            <a:lvl5pPr marL="7205345" indent="0">
              <a:buNone/>
              <a:defRPr sz="3555"/>
            </a:lvl5pPr>
            <a:lvl6pPr marL="9006205" indent="0">
              <a:buNone/>
              <a:defRPr sz="3555"/>
            </a:lvl6pPr>
            <a:lvl7pPr marL="10807700" indent="0">
              <a:buNone/>
              <a:defRPr sz="3555"/>
            </a:lvl7pPr>
            <a:lvl8pPr marL="12609195" indent="0">
              <a:buNone/>
              <a:defRPr sz="3555"/>
            </a:lvl8pPr>
            <a:lvl9pPr marL="14410055" indent="0">
              <a:buNone/>
              <a:defRPr sz="355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58300" y="35280002"/>
            <a:ext cx="17014592" cy="4165002"/>
          </a:xfrm>
          <a:prstGeom prst="rect">
            <a:avLst/>
          </a:prstGeom>
        </p:spPr>
        <p:txBody>
          <a:bodyPr anchor="b"/>
          <a:lstStyle>
            <a:lvl1pPr algn="l">
              <a:defRPr sz="782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558300" y="4503334"/>
            <a:ext cx="17014592" cy="30240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55"/>
            </a:lvl1pPr>
            <a:lvl2pPr marL="1801495" indent="0">
              <a:buNone/>
              <a:defRPr sz="11090"/>
            </a:lvl2pPr>
            <a:lvl3pPr marL="3602355" indent="0">
              <a:buNone/>
              <a:defRPr sz="9385"/>
            </a:lvl3pPr>
            <a:lvl4pPr marL="5403850" indent="0">
              <a:buNone/>
              <a:defRPr sz="7820"/>
            </a:lvl4pPr>
            <a:lvl5pPr marL="7205345" indent="0">
              <a:buNone/>
              <a:defRPr sz="7820"/>
            </a:lvl5pPr>
            <a:lvl6pPr marL="9006205" indent="0">
              <a:buNone/>
              <a:defRPr sz="7820"/>
            </a:lvl6pPr>
            <a:lvl7pPr marL="10807700" indent="0">
              <a:buNone/>
              <a:defRPr sz="7820"/>
            </a:lvl7pPr>
            <a:lvl8pPr marL="12609195" indent="0">
              <a:buNone/>
              <a:defRPr sz="7820"/>
            </a:lvl8pPr>
            <a:lvl9pPr marL="14410055" indent="0">
              <a:buNone/>
              <a:defRPr sz="782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58300" y="39445004"/>
            <a:ext cx="17014592" cy="5914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545"/>
            </a:lvl1pPr>
            <a:lvl2pPr marL="1801495" indent="0">
              <a:buNone/>
              <a:defRPr sz="4690"/>
            </a:lvl2pPr>
            <a:lvl3pPr marL="3602355" indent="0">
              <a:buNone/>
              <a:defRPr sz="3980"/>
            </a:lvl3pPr>
            <a:lvl4pPr marL="5403850" indent="0">
              <a:buNone/>
              <a:defRPr sz="3555"/>
            </a:lvl4pPr>
            <a:lvl5pPr marL="7205345" indent="0">
              <a:buNone/>
              <a:defRPr sz="3555"/>
            </a:lvl5pPr>
            <a:lvl6pPr marL="9006205" indent="0">
              <a:buNone/>
              <a:defRPr sz="3555"/>
            </a:lvl6pPr>
            <a:lvl7pPr marL="10807700" indent="0">
              <a:buNone/>
              <a:defRPr sz="3555"/>
            </a:lvl7pPr>
            <a:lvl8pPr marL="12609195" indent="0">
              <a:buNone/>
              <a:defRPr sz="3555"/>
            </a:lvl8pPr>
            <a:lvl9pPr marL="14410055" indent="0">
              <a:buNone/>
              <a:defRPr sz="355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02355" rtl="0" eaLnBrk="1" latinLnBrk="0" hangingPunct="1">
        <a:spcBef>
          <a:spcPct val="0"/>
        </a:spcBef>
        <a:buNone/>
        <a:defRPr sz="173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645" indent="-1350645" algn="l" defTabSz="3602355" rtl="0" eaLnBrk="1" latinLnBrk="0" hangingPunct="1">
        <a:spcBef>
          <a:spcPts val="140"/>
        </a:spcBef>
        <a:buFont typeface="Arial" panose="020B0604020202020204" pitchFamily="34" charset="0"/>
        <a:buChar char="•"/>
        <a:defRPr sz="12655" kern="1200">
          <a:solidFill>
            <a:schemeClr val="tx1"/>
          </a:solidFill>
          <a:latin typeface="+mn-lt"/>
          <a:ea typeface="+mn-ea"/>
          <a:cs typeface="+mn-cs"/>
        </a:defRPr>
      </a:lvl1pPr>
      <a:lvl2pPr marL="2927350" indent="-1125855" algn="l" defTabSz="3602355" rtl="0" eaLnBrk="1" latinLnBrk="0" hangingPunct="1">
        <a:spcBef>
          <a:spcPts val="140"/>
        </a:spcBef>
        <a:buFont typeface="Arial" panose="020B0604020202020204" pitchFamily="34" charset="0"/>
        <a:buChar char="–"/>
        <a:defRPr sz="11090" kern="1200">
          <a:solidFill>
            <a:schemeClr val="tx1"/>
          </a:solidFill>
          <a:latin typeface="+mn-lt"/>
          <a:ea typeface="+mn-ea"/>
          <a:cs typeface="+mn-cs"/>
        </a:defRPr>
      </a:lvl2pPr>
      <a:lvl3pPr marL="4502785" indent="-900430" algn="l" defTabSz="3602355" rtl="0" eaLnBrk="1" latinLnBrk="0" hangingPunct="1">
        <a:spcBef>
          <a:spcPts val="140"/>
        </a:spcBef>
        <a:buFont typeface="Arial" panose="020B0604020202020204" pitchFamily="34" charset="0"/>
        <a:buChar char="•"/>
        <a:defRPr sz="9385" kern="1200">
          <a:solidFill>
            <a:schemeClr val="tx1"/>
          </a:solidFill>
          <a:latin typeface="+mn-lt"/>
          <a:ea typeface="+mn-ea"/>
          <a:cs typeface="+mn-cs"/>
        </a:defRPr>
      </a:lvl3pPr>
      <a:lvl4pPr marL="6304280" indent="-900430" algn="l" defTabSz="3602355" rtl="0" eaLnBrk="1" latinLnBrk="0" hangingPunct="1">
        <a:spcBef>
          <a:spcPts val="140"/>
        </a:spcBef>
        <a:buFont typeface="Arial" panose="020B0604020202020204" pitchFamily="34" charset="0"/>
        <a:buChar char="–"/>
        <a:defRPr sz="7820" kern="1200">
          <a:solidFill>
            <a:schemeClr val="tx1"/>
          </a:solidFill>
          <a:latin typeface="+mn-lt"/>
          <a:ea typeface="+mn-ea"/>
          <a:cs typeface="+mn-cs"/>
        </a:defRPr>
      </a:lvl4pPr>
      <a:lvl5pPr marL="8105140" indent="-900430" algn="l" defTabSz="3602355" rtl="0" eaLnBrk="1" latinLnBrk="0" hangingPunct="1">
        <a:spcBef>
          <a:spcPts val="140"/>
        </a:spcBef>
        <a:buFont typeface="Arial" panose="020B0604020202020204" pitchFamily="34" charset="0"/>
        <a:buChar char="»"/>
        <a:defRPr sz="7820" kern="1200">
          <a:solidFill>
            <a:schemeClr val="tx1"/>
          </a:solidFill>
          <a:latin typeface="+mn-lt"/>
          <a:ea typeface="+mn-ea"/>
          <a:cs typeface="+mn-cs"/>
        </a:defRPr>
      </a:lvl5pPr>
      <a:lvl6pPr marL="9906635" indent="-900430" algn="l" defTabSz="3602355" rtl="0" eaLnBrk="1" latinLnBrk="0" hangingPunct="1">
        <a:spcBef>
          <a:spcPts val="140"/>
        </a:spcBef>
        <a:buFont typeface="Arial" panose="020B0604020202020204" pitchFamily="34" charset="0"/>
        <a:buChar char="•"/>
        <a:defRPr sz="7820" kern="1200">
          <a:solidFill>
            <a:schemeClr val="tx1"/>
          </a:solidFill>
          <a:latin typeface="+mn-lt"/>
          <a:ea typeface="+mn-ea"/>
          <a:cs typeface="+mn-cs"/>
        </a:defRPr>
      </a:lvl6pPr>
      <a:lvl7pPr marL="11708130" indent="-900430" algn="l" defTabSz="3602355" rtl="0" eaLnBrk="1" latinLnBrk="0" hangingPunct="1">
        <a:spcBef>
          <a:spcPts val="140"/>
        </a:spcBef>
        <a:buFont typeface="Arial" panose="020B0604020202020204" pitchFamily="34" charset="0"/>
        <a:buChar char="•"/>
        <a:defRPr sz="7820" kern="1200">
          <a:solidFill>
            <a:schemeClr val="tx1"/>
          </a:solidFill>
          <a:latin typeface="+mn-lt"/>
          <a:ea typeface="+mn-ea"/>
          <a:cs typeface="+mn-cs"/>
        </a:defRPr>
      </a:lvl7pPr>
      <a:lvl8pPr marL="13508990" indent="-900430" algn="l" defTabSz="3602355" rtl="0" eaLnBrk="1" latinLnBrk="0" hangingPunct="1">
        <a:spcBef>
          <a:spcPts val="140"/>
        </a:spcBef>
        <a:buFont typeface="Arial" panose="020B0604020202020204" pitchFamily="34" charset="0"/>
        <a:buChar char="•"/>
        <a:defRPr sz="7820" kern="1200">
          <a:solidFill>
            <a:schemeClr val="tx1"/>
          </a:solidFill>
          <a:latin typeface="+mn-lt"/>
          <a:ea typeface="+mn-ea"/>
          <a:cs typeface="+mn-cs"/>
        </a:defRPr>
      </a:lvl8pPr>
      <a:lvl9pPr marL="15310485" indent="-900430" algn="l" defTabSz="3602355" rtl="0" eaLnBrk="1" latinLnBrk="0" hangingPunct="1">
        <a:spcBef>
          <a:spcPts val="140"/>
        </a:spcBef>
        <a:buFont typeface="Arial" panose="020B0604020202020204" pitchFamily="34" charset="0"/>
        <a:buChar char="•"/>
        <a:defRPr sz="78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602355" rtl="0" eaLnBrk="1" latinLnBrk="0" hangingPunct="1">
        <a:defRPr sz="7110" kern="1200">
          <a:solidFill>
            <a:schemeClr val="tx1"/>
          </a:solidFill>
          <a:latin typeface="+mn-lt"/>
          <a:ea typeface="+mn-ea"/>
          <a:cs typeface="+mn-cs"/>
        </a:defRPr>
      </a:lvl1pPr>
      <a:lvl2pPr marL="1801495" algn="l" defTabSz="3602355" rtl="0" eaLnBrk="1" latinLnBrk="0" hangingPunct="1">
        <a:defRPr sz="7110" kern="1200">
          <a:solidFill>
            <a:schemeClr val="tx1"/>
          </a:solidFill>
          <a:latin typeface="+mn-lt"/>
          <a:ea typeface="+mn-ea"/>
          <a:cs typeface="+mn-cs"/>
        </a:defRPr>
      </a:lvl2pPr>
      <a:lvl3pPr marL="3602355" algn="l" defTabSz="3602355" rtl="0" eaLnBrk="1" latinLnBrk="0" hangingPunct="1">
        <a:defRPr sz="7110" kern="1200">
          <a:solidFill>
            <a:schemeClr val="tx1"/>
          </a:solidFill>
          <a:latin typeface="+mn-lt"/>
          <a:ea typeface="+mn-ea"/>
          <a:cs typeface="+mn-cs"/>
        </a:defRPr>
      </a:lvl3pPr>
      <a:lvl4pPr marL="5403850" algn="l" defTabSz="3602355" rtl="0" eaLnBrk="1" latinLnBrk="0" hangingPunct="1">
        <a:defRPr sz="7110" kern="1200">
          <a:solidFill>
            <a:schemeClr val="tx1"/>
          </a:solidFill>
          <a:latin typeface="+mn-lt"/>
          <a:ea typeface="+mn-ea"/>
          <a:cs typeface="+mn-cs"/>
        </a:defRPr>
      </a:lvl4pPr>
      <a:lvl5pPr marL="7205345" algn="l" defTabSz="3602355" rtl="0" eaLnBrk="1" latinLnBrk="0" hangingPunct="1">
        <a:defRPr sz="7110" kern="1200">
          <a:solidFill>
            <a:schemeClr val="tx1"/>
          </a:solidFill>
          <a:latin typeface="+mn-lt"/>
          <a:ea typeface="+mn-ea"/>
          <a:cs typeface="+mn-cs"/>
        </a:defRPr>
      </a:lvl5pPr>
      <a:lvl6pPr marL="9006205" algn="l" defTabSz="3602355" rtl="0" eaLnBrk="1" latinLnBrk="0" hangingPunct="1">
        <a:defRPr sz="7110" kern="1200">
          <a:solidFill>
            <a:schemeClr val="tx1"/>
          </a:solidFill>
          <a:latin typeface="+mn-lt"/>
          <a:ea typeface="+mn-ea"/>
          <a:cs typeface="+mn-cs"/>
        </a:defRPr>
      </a:lvl6pPr>
      <a:lvl7pPr marL="10807700" algn="l" defTabSz="3602355" rtl="0" eaLnBrk="1" latinLnBrk="0" hangingPunct="1">
        <a:defRPr sz="7110" kern="1200">
          <a:solidFill>
            <a:schemeClr val="tx1"/>
          </a:solidFill>
          <a:latin typeface="+mn-lt"/>
          <a:ea typeface="+mn-ea"/>
          <a:cs typeface="+mn-cs"/>
        </a:defRPr>
      </a:lvl7pPr>
      <a:lvl8pPr marL="12609195" algn="l" defTabSz="3602355" rtl="0" eaLnBrk="1" latinLnBrk="0" hangingPunct="1">
        <a:defRPr sz="7110" kern="1200">
          <a:solidFill>
            <a:schemeClr val="tx1"/>
          </a:solidFill>
          <a:latin typeface="+mn-lt"/>
          <a:ea typeface="+mn-ea"/>
          <a:cs typeface="+mn-cs"/>
        </a:defRPr>
      </a:lvl8pPr>
      <a:lvl9pPr marL="14410055" algn="l" defTabSz="3602355" rtl="0" eaLnBrk="1" latinLnBrk="0" hangingPunct="1">
        <a:defRPr sz="71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年会背景20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0"/>
            <a:ext cx="28355290" cy="50399950"/>
          </a:xfrm>
          <a:prstGeom prst="rect">
            <a:avLst/>
          </a:prstGeom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7690385" y="23153379"/>
            <a:ext cx="8651165" cy="1007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249759" tIns="124879" rIns="249759" bIns="124879">
            <a:spAutoFit/>
          </a:bodyPr>
          <a:lstStyle/>
          <a:p>
            <a:endParaRPr lang="zh-CN" altLang="en-US" sz="4930">
              <a:latin typeface="Calibri" panose="020F0502020204030204" pitchFamily="34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595755" y="6648768"/>
            <a:ext cx="25226645" cy="11487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249759" tIns="124879" rIns="249759" bIns="124879" anchor="ctr">
            <a:spAutoFit/>
          </a:bodyPr>
          <a:lstStyle/>
          <a:p>
            <a:pPr algn="ctr" eaLnBrk="0" hangingPunct="0"/>
            <a:r>
              <a:rPr lang="zh-CN" altLang="en-US" sz="9000" baseline="-250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题目</a:t>
            </a:r>
            <a:endParaRPr lang="en-US" altLang="zh-CN" sz="9000" baseline="-250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609090" y="8920480"/>
            <a:ext cx="25213945" cy="10179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249759" tIns="124879" rIns="249759" bIns="124879" anchor="ctr">
            <a:spAutoFit/>
          </a:bodyPr>
          <a:lstStyle/>
          <a:p>
            <a:pPr algn="ctr" eaLnBrk="0" hangingPunct="0"/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作者，单位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4"/>
          <p:cNvSpPr>
            <a:spLocks noChangeAspect="1" noChangeArrowheads="1"/>
          </p:cNvSpPr>
          <p:nvPr/>
        </p:nvSpPr>
        <p:spPr bwMode="auto">
          <a:xfrm>
            <a:off x="1553845" y="11330940"/>
            <a:ext cx="25269190" cy="8851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249759" tIns="124879" rIns="249759" bIns="124879" anchor="ctr">
            <a:spAutoFit/>
          </a:bodyPr>
          <a:lstStyle/>
          <a:p>
            <a:pPr indent="809625" algn="just">
              <a:lnSpc>
                <a:spcPct val="120000"/>
              </a:lnSpc>
            </a:pPr>
            <a:r>
              <a:rPr lang="zh-CN" altLang="en-US" sz="345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摘要</a:t>
            </a:r>
            <a:endParaRPr lang="en-US" altLang="zh-CN" sz="3450" dirty="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721321" y="10315537"/>
            <a:ext cx="25058370" cy="571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0" name="Rectangle 14"/>
          <p:cNvSpPr>
            <a:spLocks noChangeAspect="1" noChangeArrowheads="1"/>
          </p:cNvSpPr>
          <p:nvPr/>
        </p:nvSpPr>
        <p:spPr bwMode="auto">
          <a:xfrm>
            <a:off x="1609090" y="12374880"/>
            <a:ext cx="25269190" cy="8851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249759" tIns="124879" rIns="249759" bIns="124879" anchor="ctr">
            <a:spAutoFit/>
          </a:bodyPr>
          <a:lstStyle/>
          <a:p>
            <a:pPr indent="809625" algn="just">
              <a:lnSpc>
                <a:spcPct val="120000"/>
              </a:lnSpc>
            </a:pPr>
            <a:r>
              <a:rPr lang="zh-CN" altLang="en-US" sz="345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主要内容</a:t>
            </a:r>
            <a:endParaRPr lang="en-US" altLang="zh-CN" sz="3450" dirty="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43a1424-cc03-4ac2-9d1b-dd581043e479"/>
  <p:tag name="COMMONDATA" val="eyJoZGlkIjoiZTVhNWNhYmE2MWIzNDI1YmFmMTRlOTZiYTY2MDNhNz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Application>Microsoft Office PowerPoint</Application>
  <PresentationFormat>自定义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黑体</vt:lpstr>
      <vt:lpstr>楷体_GB2312</vt:lpstr>
      <vt:lpstr>宋体</vt:lpstr>
      <vt:lpstr>Arial</vt:lpstr>
      <vt:lpstr>Calibri</vt:lpstr>
      <vt:lpstr>Office 主题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General</cp:lastModifiedBy>
  <cp:revision>34</cp:revision>
  <dcterms:created xsi:type="dcterms:W3CDTF">2012-11-09T08:16:00Z</dcterms:created>
  <dcterms:modified xsi:type="dcterms:W3CDTF">2024-05-07T06:25:23Z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7DF9A9E6FBCF4A3296AF46E8985ADBAA_13</vt:lpwstr>
  </property>
</Properties>
</file>